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91784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599459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990700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76437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910884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c 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C6200"/>
      </a:accent1>
      <a:accent2>
        <a:srgbClr val="108600"/>
      </a:accent2>
      <a:accent3>
        <a:srgbClr val="14A400"/>
      </a:accent3>
      <a:accent4>
        <a:srgbClr val="17C400"/>
      </a:accent4>
      <a:accent5>
        <a:srgbClr val="2DFF11"/>
      </a:accent5>
      <a:accent6>
        <a:srgbClr val="70FF5D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1064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42</cp:revision>
  <dcterms:created xsi:type="dcterms:W3CDTF">2021-01-25T07:48:22Z</dcterms:created>
  <dcterms:modified xsi:type="dcterms:W3CDTF">2021-01-29T07:10:31Z</dcterms:modified>
</cp:coreProperties>
</file>